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omic Sans MS" panose="030F0702030302020204" pitchFamily="66" charset="0"/>
      <p:regular r:id="rId29"/>
      <p:bold r:id="rId30"/>
      <p:italic r:id="rId31"/>
      <p:boldItalic r:id="rId32"/>
    </p:embeddedFont>
    <p:embeddedFont>
      <p:font typeface="Georgia" panose="02040502050405020303" pitchFamily="18" charset="0"/>
      <p:regular r:id="rId33"/>
      <p:bold r:id="rId34"/>
      <p:italic r:id="rId35"/>
      <p:boldItalic r:id="rId36"/>
    </p:embeddedFont>
    <p:embeddedFont>
      <p:font typeface="Play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HLgx9d90Yfo99svVum6uH0Ymi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ISAAC AVENDANO CAMPOS" userId="40f345e5-1b1d-4780-9df9-0311c9a6e237" providerId="ADAL" clId="{AF9CFE7C-DAF0-4BB1-A297-527AC7A47A18}"/>
    <pc:docChg chg="modSld">
      <pc:chgData name="GABRIEL ISAAC AVENDANO CAMPOS" userId="40f345e5-1b1d-4780-9df9-0311c9a6e237" providerId="ADAL" clId="{AF9CFE7C-DAF0-4BB1-A297-527AC7A47A18}" dt="2025-05-28T16:02:28.917" v="0" actId="1076"/>
      <pc:docMkLst>
        <pc:docMk/>
      </pc:docMkLst>
      <pc:sldChg chg="modSp mod">
        <pc:chgData name="GABRIEL ISAAC AVENDANO CAMPOS" userId="40f345e5-1b1d-4780-9df9-0311c9a6e237" providerId="ADAL" clId="{AF9CFE7C-DAF0-4BB1-A297-527AC7A47A18}" dt="2025-05-28T16:02:28.917" v="0" actId="1076"/>
        <pc:sldMkLst>
          <pc:docMk/>
          <pc:sldMk cId="0" sldId="269"/>
        </pc:sldMkLst>
        <pc:picChg chg="mod">
          <ac:chgData name="GABRIEL ISAAC AVENDANO CAMPOS" userId="40f345e5-1b1d-4780-9df9-0311c9a6e237" providerId="ADAL" clId="{AF9CFE7C-DAF0-4BB1-A297-527AC7A47A18}" dt="2025-05-28T16:02:28.917" v="0" actId="1076"/>
          <ac:picMkLst>
            <pc:docMk/>
            <pc:sldMk cId="0" sldId="269"/>
            <ac:picMk id="19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dae97a420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dae97a420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db1a1d1c0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db1a1d1c0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db1a1d1c0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db1a1d1c0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dac31cae0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dac31cae0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dae97a42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dae97a420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dae97a420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dae97a420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db1a1d1c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db1a1d1c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db1a1d1c0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db1a1d1c0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dae97a420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dae97a420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dae97a42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dae97a42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dae97a420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dae97a420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dae97a42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dae97a42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dae97a420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dae97a420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dae97a420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dae97a420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dae97a420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dae97a420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dae97a420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dae97a420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dae97a4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dae97a4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dae97a42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dae97a42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dae97a42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dae97a42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545" y="2886"/>
            <a:ext cx="12203544" cy="685222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439947" y="3833004"/>
            <a:ext cx="274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C1C1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181200" y="1433700"/>
            <a:ext cx="3260700" cy="17754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C1C1C1"/>
                </a:solidFill>
                <a:latin typeface="Georgia"/>
                <a:ea typeface="Georgia"/>
                <a:cs typeface="Georgia"/>
                <a:sym typeface="Georgia"/>
              </a:rPr>
              <a:t>Integrantes: </a:t>
            </a:r>
            <a:endParaRPr sz="2800">
              <a:solidFill>
                <a:srgbClr val="C1C1C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C1C1C1"/>
                </a:solidFill>
                <a:latin typeface="Georgia"/>
                <a:ea typeface="Georgia"/>
                <a:cs typeface="Georgia"/>
                <a:sym typeface="Georgia"/>
              </a:rPr>
              <a:t>Gabriel Avendaño</a:t>
            </a:r>
            <a:endParaRPr sz="2800">
              <a:solidFill>
                <a:srgbClr val="C1C1C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C1C1C1"/>
                </a:solidFill>
                <a:latin typeface="Georgia"/>
                <a:ea typeface="Georgia"/>
                <a:cs typeface="Georgia"/>
                <a:sym typeface="Georgia"/>
              </a:rPr>
              <a:t>Jeremy Cárcamo</a:t>
            </a:r>
            <a:endParaRPr sz="2800">
              <a:solidFill>
                <a:srgbClr val="C1C1C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C1C1C1"/>
                </a:solidFill>
                <a:latin typeface="Georgia"/>
                <a:ea typeface="Georgia"/>
                <a:cs typeface="Georgia"/>
                <a:sym typeface="Georgia"/>
              </a:rPr>
              <a:t>Camila Pino</a:t>
            </a:r>
            <a:endParaRPr sz="2800">
              <a:solidFill>
                <a:srgbClr val="C1C1C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81200" y="4980100"/>
            <a:ext cx="3260700" cy="12627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1C1C1"/>
                </a:solidFill>
                <a:latin typeface="Georgia"/>
                <a:ea typeface="Georgia"/>
                <a:cs typeface="Georgia"/>
                <a:sym typeface="Georgia"/>
              </a:rPr>
              <a:t>Asignatura:</a:t>
            </a:r>
            <a:br>
              <a:rPr lang="en-US" sz="2800">
                <a:solidFill>
                  <a:srgbClr val="C1C1C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800">
                <a:solidFill>
                  <a:srgbClr val="C1C1C1"/>
                </a:solidFill>
                <a:latin typeface="Georgia"/>
                <a:ea typeface="Georgia"/>
                <a:cs typeface="Georgia"/>
                <a:sym typeface="Georgia"/>
              </a:rPr>
              <a:t>Desarrollo Full Stack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81188" y="3672126"/>
            <a:ext cx="3260700" cy="10062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1C1C1"/>
                </a:solidFill>
                <a:latin typeface="Georgia"/>
                <a:ea typeface="Georgia"/>
                <a:cs typeface="Georgia"/>
                <a:sym typeface="Georgia"/>
              </a:rPr>
              <a:t>Profesor:</a:t>
            </a:r>
            <a:br>
              <a:rPr lang="en-US" sz="2800">
                <a:solidFill>
                  <a:srgbClr val="C1C1C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800">
                <a:solidFill>
                  <a:srgbClr val="C1C1C1"/>
                </a:solidFill>
                <a:latin typeface="Georgia"/>
                <a:ea typeface="Georgia"/>
                <a:cs typeface="Georgia"/>
                <a:sym typeface="Georgia"/>
              </a:rPr>
              <a:t>Eduardo Baeza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652047" y="228825"/>
            <a:ext cx="2319000" cy="10062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1C1C1"/>
                </a:solidFill>
                <a:latin typeface="Georgia"/>
                <a:ea typeface="Georgia"/>
                <a:cs typeface="Georgia"/>
                <a:sym typeface="Georgia"/>
              </a:rPr>
              <a:t>Grupo </a:t>
            </a:r>
            <a:r>
              <a:rPr lang="en-US" sz="4400">
                <a:solidFill>
                  <a:srgbClr val="D9D9D9"/>
                </a:solidFill>
                <a:latin typeface="Georgia"/>
                <a:ea typeface="Georgia"/>
                <a:cs typeface="Georgia"/>
                <a:sym typeface="Georgia"/>
              </a:rPr>
              <a:t>7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35dae97a420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5dae97a420_1_11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Base de datos</a:t>
            </a:r>
            <a:endParaRPr/>
          </a:p>
        </p:txBody>
      </p:sp>
      <p:sp>
        <p:nvSpPr>
          <p:cNvPr id="168" name="Google Shape;168;g35dae97a420_1_11"/>
          <p:cNvSpPr/>
          <p:nvPr/>
        </p:nvSpPr>
        <p:spPr>
          <a:xfrm>
            <a:off x="2880750" y="2237950"/>
            <a:ext cx="6430500" cy="34122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g35dae97a420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2075" y="2524800"/>
            <a:ext cx="5967850" cy="28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35db1a1d1c0_2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35db1a1d1c0_2_25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Base de datos</a:t>
            </a:r>
            <a:endParaRPr sz="44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6" name="Google Shape;176;g35db1a1d1c0_2_25"/>
          <p:cNvSpPr/>
          <p:nvPr/>
        </p:nvSpPr>
        <p:spPr>
          <a:xfrm>
            <a:off x="2880750" y="2237950"/>
            <a:ext cx="6430500" cy="34122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g35db1a1d1c0_2_25"/>
          <p:cNvPicPr preferRelativeResize="0"/>
          <p:nvPr/>
        </p:nvPicPr>
        <p:blipFill rotWithShape="1">
          <a:blip r:embed="rId4">
            <a:alphaModFix/>
          </a:blip>
          <a:srcRect r="6725" b="14551"/>
          <a:stretch/>
        </p:blipFill>
        <p:spPr>
          <a:xfrm>
            <a:off x="3069688" y="2371488"/>
            <a:ext cx="6052625" cy="31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35db1a1d1c0_2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35db1a1d1c0_2_18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Base de datos</a:t>
            </a:r>
            <a:endParaRPr sz="44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4" name="Google Shape;184;g35db1a1d1c0_2_18"/>
          <p:cNvSpPr/>
          <p:nvPr/>
        </p:nvSpPr>
        <p:spPr>
          <a:xfrm>
            <a:off x="2880750" y="2237950"/>
            <a:ext cx="6430500" cy="34122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g35db1a1d1c0_2_18"/>
          <p:cNvPicPr preferRelativeResize="0"/>
          <p:nvPr/>
        </p:nvPicPr>
        <p:blipFill rotWithShape="1">
          <a:blip r:embed="rId4">
            <a:alphaModFix/>
          </a:blip>
          <a:srcRect r="15690" b="7166"/>
          <a:stretch/>
        </p:blipFill>
        <p:spPr>
          <a:xfrm>
            <a:off x="3022600" y="2360775"/>
            <a:ext cx="6146800" cy="31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35dac31cae0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35dac31cae0_1_11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Base de datos</a:t>
            </a:r>
            <a:endParaRPr sz="44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2" name="Google Shape;192;g35dac31cae0_1_11"/>
          <p:cNvSpPr/>
          <p:nvPr/>
        </p:nvSpPr>
        <p:spPr>
          <a:xfrm>
            <a:off x="2880750" y="2237950"/>
            <a:ext cx="6430500" cy="34122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g35dac31cae0_1_11"/>
          <p:cNvPicPr preferRelativeResize="0"/>
          <p:nvPr/>
        </p:nvPicPr>
        <p:blipFill rotWithShape="1">
          <a:blip r:embed="rId4">
            <a:alphaModFix/>
          </a:blip>
          <a:srcRect b="7114"/>
          <a:stretch/>
        </p:blipFill>
        <p:spPr>
          <a:xfrm>
            <a:off x="3025425" y="2354438"/>
            <a:ext cx="6141150" cy="31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35dae97a420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63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5dae97a420_1_19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Servicios Desarrollados</a:t>
            </a:r>
            <a:endParaRPr/>
          </a:p>
        </p:txBody>
      </p:sp>
      <p:sp>
        <p:nvSpPr>
          <p:cNvPr id="200" name="Google Shape;200;g35dae97a420_1_19"/>
          <p:cNvSpPr/>
          <p:nvPr/>
        </p:nvSpPr>
        <p:spPr>
          <a:xfrm>
            <a:off x="1636189" y="2322708"/>
            <a:ext cx="3260700" cy="10062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35dae97a420_1_19"/>
          <p:cNvSpPr txBox="1"/>
          <p:nvPr/>
        </p:nvSpPr>
        <p:spPr>
          <a:xfrm>
            <a:off x="1630047" y="2594959"/>
            <a:ext cx="3273000" cy="461700"/>
          </a:xfrm>
          <a:prstGeom prst="rect">
            <a:avLst/>
          </a:prstGeom>
          <a:noFill/>
          <a:ln w="9525" cap="flat" cmpd="sng">
            <a:solidFill>
              <a:srgbClr val="3A3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Servicio de Boletas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35dae97a420_1_19"/>
          <p:cNvSpPr/>
          <p:nvPr/>
        </p:nvSpPr>
        <p:spPr>
          <a:xfrm>
            <a:off x="4247314" y="3846708"/>
            <a:ext cx="3260700" cy="10062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35dae97a420_1_19"/>
          <p:cNvSpPr/>
          <p:nvPr/>
        </p:nvSpPr>
        <p:spPr>
          <a:xfrm>
            <a:off x="6580714" y="5370708"/>
            <a:ext cx="3260700" cy="10062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5dae97a420_1_19"/>
          <p:cNvSpPr txBox="1"/>
          <p:nvPr/>
        </p:nvSpPr>
        <p:spPr>
          <a:xfrm>
            <a:off x="4241172" y="4118959"/>
            <a:ext cx="3273000" cy="461700"/>
          </a:xfrm>
          <a:prstGeom prst="rect">
            <a:avLst/>
          </a:prstGeom>
          <a:noFill/>
          <a:ln w="9525" cap="flat" cmpd="sng">
            <a:solidFill>
              <a:srgbClr val="3A3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Servicio de Productos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5dae97a420_1_19"/>
          <p:cNvSpPr txBox="1"/>
          <p:nvPr/>
        </p:nvSpPr>
        <p:spPr>
          <a:xfrm>
            <a:off x="6574572" y="5642959"/>
            <a:ext cx="3273000" cy="461700"/>
          </a:xfrm>
          <a:prstGeom prst="rect">
            <a:avLst/>
          </a:prstGeom>
          <a:noFill/>
          <a:ln w="9525" cap="flat" cmpd="sng">
            <a:solidFill>
              <a:srgbClr val="3A3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Servicios de Usuarios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35dae97a420_1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35dae97a420_1_124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CRUD Usuarios</a:t>
            </a:r>
            <a:endParaRPr/>
          </a:p>
        </p:txBody>
      </p:sp>
      <p:sp>
        <p:nvSpPr>
          <p:cNvPr id="212" name="Google Shape;212;g35dae97a420_1_124"/>
          <p:cNvSpPr/>
          <p:nvPr/>
        </p:nvSpPr>
        <p:spPr>
          <a:xfrm>
            <a:off x="577100" y="1875688"/>
            <a:ext cx="5609700" cy="48114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" name="Google Shape;213;g35dae97a420_1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50" y="1992500"/>
            <a:ext cx="5280600" cy="45777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35dae97a420_1_124"/>
          <p:cNvSpPr/>
          <p:nvPr/>
        </p:nvSpPr>
        <p:spPr>
          <a:xfrm>
            <a:off x="6186800" y="2809145"/>
            <a:ext cx="5609700" cy="29445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215;g35dae97a420_1_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0124" y="2993300"/>
            <a:ext cx="5423050" cy="25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35db1a1d1c0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35db1a1d1c0_2_0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CRUD Productos</a:t>
            </a:r>
            <a:endParaRPr/>
          </a:p>
        </p:txBody>
      </p:sp>
      <p:sp>
        <p:nvSpPr>
          <p:cNvPr id="222" name="Google Shape;222;g35db1a1d1c0_2_0"/>
          <p:cNvSpPr/>
          <p:nvPr/>
        </p:nvSpPr>
        <p:spPr>
          <a:xfrm>
            <a:off x="577100" y="1875688"/>
            <a:ext cx="5609700" cy="48114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35db1a1d1c0_2_0"/>
          <p:cNvSpPr/>
          <p:nvPr/>
        </p:nvSpPr>
        <p:spPr>
          <a:xfrm>
            <a:off x="6186800" y="2554150"/>
            <a:ext cx="5609700" cy="34545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" name="Google Shape;224;g35db1a1d1c0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375" y="2069700"/>
            <a:ext cx="5257150" cy="44234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</p:pic>
      <p:pic>
        <p:nvPicPr>
          <p:cNvPr id="225" name="Google Shape;225;g35db1a1d1c0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300" y="2719375"/>
            <a:ext cx="5536701" cy="31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35db1a1d1c0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35db1a1d1c0_2_9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CRUD Boletas</a:t>
            </a:r>
            <a:endParaRPr/>
          </a:p>
        </p:txBody>
      </p:sp>
      <p:sp>
        <p:nvSpPr>
          <p:cNvPr id="232" name="Google Shape;232;g35db1a1d1c0_2_9"/>
          <p:cNvSpPr/>
          <p:nvPr/>
        </p:nvSpPr>
        <p:spPr>
          <a:xfrm>
            <a:off x="577100" y="1875688"/>
            <a:ext cx="5609700" cy="48114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35db1a1d1c0_2_9"/>
          <p:cNvSpPr/>
          <p:nvPr/>
        </p:nvSpPr>
        <p:spPr>
          <a:xfrm>
            <a:off x="6186800" y="2477363"/>
            <a:ext cx="5609700" cy="36081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g35db1a1d1c0_2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012" y="2005238"/>
            <a:ext cx="5371875" cy="455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35db1a1d1c0_2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1500" y="2619850"/>
            <a:ext cx="5460299" cy="3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35dae97a420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35dae97a420_1_31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Peticiones ejecutadas en Postman</a:t>
            </a:r>
            <a:endParaRPr sz="200"/>
          </a:p>
        </p:txBody>
      </p:sp>
      <p:sp>
        <p:nvSpPr>
          <p:cNvPr id="242" name="Google Shape;242;g35dae97a420_1_31"/>
          <p:cNvSpPr/>
          <p:nvPr/>
        </p:nvSpPr>
        <p:spPr>
          <a:xfrm>
            <a:off x="1634100" y="1763800"/>
            <a:ext cx="8923800" cy="45975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" name="Google Shape;243;g35dae97a420_1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300" y="1859088"/>
            <a:ext cx="8661400" cy="44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35dae97a420_1_31"/>
          <p:cNvSpPr/>
          <p:nvPr/>
        </p:nvSpPr>
        <p:spPr>
          <a:xfrm>
            <a:off x="1634100" y="1162750"/>
            <a:ext cx="1368900" cy="4986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POST</a:t>
            </a:r>
            <a:endParaRPr sz="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35dae97a420_1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35dae97a420_1_40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Peticiones ejecutadas en Postman</a:t>
            </a:r>
            <a:endParaRPr sz="200"/>
          </a:p>
        </p:txBody>
      </p:sp>
      <p:sp>
        <p:nvSpPr>
          <p:cNvPr id="251" name="Google Shape;251;g35dae97a420_1_40"/>
          <p:cNvSpPr/>
          <p:nvPr/>
        </p:nvSpPr>
        <p:spPr>
          <a:xfrm>
            <a:off x="1634100" y="1763800"/>
            <a:ext cx="8923800" cy="45975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Google Shape;252;g35dae97a420_1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7763" y="1830513"/>
            <a:ext cx="8596475" cy="44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5dae97a420_1_40"/>
          <p:cNvSpPr/>
          <p:nvPr/>
        </p:nvSpPr>
        <p:spPr>
          <a:xfrm>
            <a:off x="1634100" y="1162750"/>
            <a:ext cx="1368900" cy="4986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GET</a:t>
            </a:r>
            <a:endParaRPr sz="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 descr="Imagen de la pantalla de un video juego&#10;&#10;Descripción generada automáticamente con confianza m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618"/>
            <a:ext cx="12191999" cy="6854764"/>
          </a:xfrm>
          <a:prstGeom prst="rect">
            <a:avLst/>
          </a:prstGeom>
          <a:noFill/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4933" y="2222739"/>
            <a:ext cx="7156509" cy="241252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4284371" y="3136006"/>
            <a:ext cx="362649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>
                <a:solidFill>
                  <a:srgbClr val="A4C2F4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INTRODUCCIÓN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35dae97a420_1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5dae97a420_1_43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Peticiones ejecutadas en Postman</a:t>
            </a:r>
            <a:endParaRPr sz="200"/>
          </a:p>
        </p:txBody>
      </p:sp>
      <p:sp>
        <p:nvSpPr>
          <p:cNvPr id="260" name="Google Shape;260;g35dae97a420_1_43"/>
          <p:cNvSpPr/>
          <p:nvPr/>
        </p:nvSpPr>
        <p:spPr>
          <a:xfrm>
            <a:off x="1634100" y="1763800"/>
            <a:ext cx="8923800" cy="45975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1" name="Google Shape;261;g35dae97a420_1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300" y="1863325"/>
            <a:ext cx="8661400" cy="43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5dae97a420_1_43"/>
          <p:cNvSpPr/>
          <p:nvPr/>
        </p:nvSpPr>
        <p:spPr>
          <a:xfrm>
            <a:off x="1634100" y="1162750"/>
            <a:ext cx="1368900" cy="4986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PUT</a:t>
            </a:r>
            <a:endParaRPr sz="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35dae97a420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35dae97a420_1_46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Peticiones ejecutadas en Postman</a:t>
            </a:r>
            <a:endParaRPr sz="200"/>
          </a:p>
        </p:txBody>
      </p:sp>
      <p:sp>
        <p:nvSpPr>
          <p:cNvPr id="269" name="Google Shape;269;g35dae97a420_1_46"/>
          <p:cNvSpPr/>
          <p:nvPr/>
        </p:nvSpPr>
        <p:spPr>
          <a:xfrm>
            <a:off x="1634100" y="1763800"/>
            <a:ext cx="8923800" cy="45975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g35dae97a420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2237" y="1856388"/>
            <a:ext cx="8627525" cy="44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35dae97a420_1_46"/>
          <p:cNvSpPr/>
          <p:nvPr/>
        </p:nvSpPr>
        <p:spPr>
          <a:xfrm>
            <a:off x="1634100" y="1162750"/>
            <a:ext cx="1368900" cy="4986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DELETE</a:t>
            </a:r>
            <a:r>
              <a:rPr lang="en-US" sz="200"/>
              <a:t>DELETE</a:t>
            </a:r>
            <a:endParaRPr sz="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35dae97a420_1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5dae97a420_1_68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Comandos GitHub Utilizados</a:t>
            </a:r>
            <a:endParaRPr sz="200"/>
          </a:p>
        </p:txBody>
      </p:sp>
      <p:sp>
        <p:nvSpPr>
          <p:cNvPr id="278" name="Google Shape;278;g35dae97a420_1_68"/>
          <p:cNvSpPr/>
          <p:nvPr/>
        </p:nvSpPr>
        <p:spPr>
          <a:xfrm>
            <a:off x="431850" y="1770575"/>
            <a:ext cx="6347100" cy="17967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35dae97a420_1_68"/>
          <p:cNvSpPr/>
          <p:nvPr/>
        </p:nvSpPr>
        <p:spPr>
          <a:xfrm>
            <a:off x="431850" y="3827025"/>
            <a:ext cx="7769400" cy="23367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35dae97a420_1_68"/>
          <p:cNvSpPr/>
          <p:nvPr/>
        </p:nvSpPr>
        <p:spPr>
          <a:xfrm>
            <a:off x="8794050" y="3262500"/>
            <a:ext cx="2692500" cy="9390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g35dae97a420_1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0150" y="3341475"/>
            <a:ext cx="24003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35dae97a420_1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113" y="1894775"/>
            <a:ext cx="6118575" cy="15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35dae97a420_1_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288" y="3939875"/>
            <a:ext cx="7468525" cy="21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5dae97a420_1_68"/>
          <p:cNvSpPr/>
          <p:nvPr/>
        </p:nvSpPr>
        <p:spPr>
          <a:xfrm>
            <a:off x="431850" y="1467550"/>
            <a:ext cx="386700" cy="3030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1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85" name="Google Shape;285;g35dae97a420_1_68"/>
          <p:cNvSpPr/>
          <p:nvPr/>
        </p:nvSpPr>
        <p:spPr>
          <a:xfrm>
            <a:off x="45150" y="3939875"/>
            <a:ext cx="386700" cy="3030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2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86" name="Google Shape;286;g35dae97a420_1_68"/>
          <p:cNvSpPr/>
          <p:nvPr/>
        </p:nvSpPr>
        <p:spPr>
          <a:xfrm>
            <a:off x="8794050" y="2959500"/>
            <a:ext cx="386700" cy="3030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3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g35dae97a420_1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35dae97a420_1_86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Comandos GitHub Utilizados</a:t>
            </a:r>
            <a:endParaRPr sz="200"/>
          </a:p>
        </p:txBody>
      </p:sp>
      <p:sp>
        <p:nvSpPr>
          <p:cNvPr id="293" name="Google Shape;293;g35dae97a420_1_86"/>
          <p:cNvSpPr/>
          <p:nvPr/>
        </p:nvSpPr>
        <p:spPr>
          <a:xfrm>
            <a:off x="2396125" y="4192088"/>
            <a:ext cx="6347100" cy="23367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4" name="Google Shape;294;g35dae97a420_1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4250" y="4254125"/>
            <a:ext cx="6050850" cy="22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35dae97a420_1_86"/>
          <p:cNvSpPr/>
          <p:nvPr/>
        </p:nvSpPr>
        <p:spPr>
          <a:xfrm>
            <a:off x="397975" y="1820463"/>
            <a:ext cx="10596300" cy="22125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g35dae97a420_1_86"/>
          <p:cNvPicPr preferRelativeResize="0"/>
          <p:nvPr/>
        </p:nvPicPr>
        <p:blipFill rotWithShape="1">
          <a:blip r:embed="rId5">
            <a:alphaModFix/>
          </a:blip>
          <a:srcRect r="3166"/>
          <a:stretch/>
        </p:blipFill>
        <p:spPr>
          <a:xfrm>
            <a:off x="544900" y="1922527"/>
            <a:ext cx="10302450" cy="20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35dae97a420_1_86"/>
          <p:cNvSpPr/>
          <p:nvPr/>
        </p:nvSpPr>
        <p:spPr>
          <a:xfrm>
            <a:off x="431850" y="1467550"/>
            <a:ext cx="386700" cy="3030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4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98" name="Google Shape;298;g35dae97a420_1_86"/>
          <p:cNvSpPr/>
          <p:nvPr/>
        </p:nvSpPr>
        <p:spPr>
          <a:xfrm>
            <a:off x="1890875" y="4254125"/>
            <a:ext cx="386700" cy="3030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5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35dae97a420_1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35dae97a420_1_101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Comandos GitHub Utilizados</a:t>
            </a:r>
            <a:endParaRPr sz="200"/>
          </a:p>
        </p:txBody>
      </p:sp>
      <p:sp>
        <p:nvSpPr>
          <p:cNvPr id="305" name="Google Shape;305;g35dae97a420_1_101"/>
          <p:cNvSpPr/>
          <p:nvPr/>
        </p:nvSpPr>
        <p:spPr>
          <a:xfrm>
            <a:off x="1088650" y="3775700"/>
            <a:ext cx="7553100" cy="27042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35dae97a420_1_101"/>
          <p:cNvSpPr/>
          <p:nvPr/>
        </p:nvSpPr>
        <p:spPr>
          <a:xfrm>
            <a:off x="770500" y="2005275"/>
            <a:ext cx="9022500" cy="14265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g35dae97a420_1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750" y="2075963"/>
            <a:ext cx="8758000" cy="12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35dae97a420_1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0675" y="3866250"/>
            <a:ext cx="7349075" cy="252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35dae97a420_1_101"/>
          <p:cNvSpPr/>
          <p:nvPr/>
        </p:nvSpPr>
        <p:spPr>
          <a:xfrm>
            <a:off x="770500" y="1661350"/>
            <a:ext cx="386700" cy="3030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6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310" name="Google Shape;310;g35dae97a420_1_101"/>
          <p:cNvSpPr/>
          <p:nvPr/>
        </p:nvSpPr>
        <p:spPr>
          <a:xfrm>
            <a:off x="701950" y="3775700"/>
            <a:ext cx="386700" cy="3030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7</a:t>
            </a:r>
            <a:endParaRPr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35dae97a420_1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35dae97a420_1_116"/>
          <p:cNvSpPr/>
          <p:nvPr/>
        </p:nvSpPr>
        <p:spPr>
          <a:xfrm>
            <a:off x="1697325" y="1789300"/>
            <a:ext cx="8360700" cy="47583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7" name="Google Shape;317;g35dae97a420_1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1662" y="1893750"/>
            <a:ext cx="8032025" cy="45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5dae97a420_1_116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Historial de Commits</a:t>
            </a:r>
            <a:endParaRPr sz="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15" descr="Imagen de la pantalla de un video juego&#10;&#10;Descripción generada automáticamente con confianza m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618"/>
            <a:ext cx="12191999" cy="6854764"/>
          </a:xfrm>
          <a:prstGeom prst="rect">
            <a:avLst/>
          </a:prstGeom>
          <a:noFill/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4" name="Google Shape;32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4201" y="2222739"/>
            <a:ext cx="7156509" cy="2412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5"/>
          <p:cNvSpPr txBox="1"/>
          <p:nvPr/>
        </p:nvSpPr>
        <p:spPr>
          <a:xfrm>
            <a:off x="3436513" y="3189584"/>
            <a:ext cx="5308240" cy="167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A4C2F4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Conclusión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8" descr="Imagen de la pantalla de un video juego&#10;&#10;Descripción generada automáticamente con confianza m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618"/>
            <a:ext cx="12191999" cy="6854764"/>
          </a:xfrm>
          <a:prstGeom prst="rect">
            <a:avLst/>
          </a:prstGeom>
          <a:noFill/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" name="Google Shape;10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4201" y="2222739"/>
            <a:ext cx="7156509" cy="2412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8"/>
          <p:cNvSpPr txBox="1"/>
          <p:nvPr/>
        </p:nvSpPr>
        <p:spPr>
          <a:xfrm>
            <a:off x="3436525" y="3150521"/>
            <a:ext cx="5308200" cy="16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A4C2F4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Diseño Arquitectura Actual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0" descr="Technology with Dark Blue Background 2184723 Vector Art at Vecteez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4" y="-2333"/>
            <a:ext cx="12337469" cy="698602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"/>
          <p:cNvSpPr/>
          <p:nvPr/>
        </p:nvSpPr>
        <p:spPr>
          <a:xfrm>
            <a:off x="1751750" y="163388"/>
            <a:ext cx="8839200" cy="6654600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0" title="DIAGRAMA CASO USO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5275" y="338900"/>
            <a:ext cx="7712149" cy="630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1" descr="Technology with Dark Blue Background 2184723 Vector Art at Vecteez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2513" y="-2332"/>
            <a:ext cx="12337469" cy="698602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1"/>
          <p:cNvSpPr/>
          <p:nvPr/>
        </p:nvSpPr>
        <p:spPr>
          <a:xfrm>
            <a:off x="1125947" y="94393"/>
            <a:ext cx="9902571" cy="6654643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350" y="220138"/>
            <a:ext cx="9465724" cy="64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2" descr="Technology with Dark Blue Background 2184723 Vector Art at Vecteez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2513" y="-2332"/>
            <a:ext cx="12337469" cy="698602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2"/>
          <p:cNvSpPr/>
          <p:nvPr/>
        </p:nvSpPr>
        <p:spPr>
          <a:xfrm>
            <a:off x="374679" y="534421"/>
            <a:ext cx="11448035" cy="5774588"/>
          </a:xfrm>
          <a:prstGeom prst="rect">
            <a:avLst/>
          </a:prstGeom>
          <a:solidFill>
            <a:srgbClr val="282A4F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27000" dist="63500" dir="5160000">
              <a:srgbClr val="DBE9F7">
                <a:alpha val="2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00" y="576275"/>
            <a:ext cx="11192950" cy="57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35dae97a420_0_0" descr="Imagen de la pantalla de un video juego&#10;&#10;Descripción generada automáticamente con confianza m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618"/>
            <a:ext cx="12192000" cy="6854763"/>
          </a:xfrm>
          <a:prstGeom prst="rect">
            <a:avLst/>
          </a:prstGeom>
          <a:noFill/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2" name="Google Shape;132;g35dae97a420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4201" y="2222739"/>
            <a:ext cx="7156508" cy="241252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35dae97a420_0_0"/>
          <p:cNvSpPr txBox="1"/>
          <p:nvPr/>
        </p:nvSpPr>
        <p:spPr>
          <a:xfrm>
            <a:off x="3742200" y="3107850"/>
            <a:ext cx="47076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A4C2F4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Estructura del Proyecto</a:t>
            </a:r>
            <a:endParaRPr sz="3100" i="1">
              <a:solidFill>
                <a:srgbClr val="A4C2F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g35dae97a420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9072"/>
          </a:xfrm>
          <a:prstGeom prst="rect">
            <a:avLst/>
          </a:prstGeom>
          <a:noFill/>
          <a:ln>
            <a:noFill/>
          </a:ln>
          <a:effectLst>
            <a:outerShdw algn="bl" rotWithShape="0">
              <a:srgbClr val="000000">
                <a:alpha val="70000"/>
              </a:srgbClr>
            </a:outerShdw>
          </a:effectLst>
        </p:spPr>
      </p:pic>
      <p:sp>
        <p:nvSpPr>
          <p:cNvPr id="139" name="Google Shape;139;g35dae97a420_0_8"/>
          <p:cNvSpPr/>
          <p:nvPr/>
        </p:nvSpPr>
        <p:spPr>
          <a:xfrm>
            <a:off x="2076464" y="4605583"/>
            <a:ext cx="3260700" cy="10062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35dae97a420_0_8"/>
          <p:cNvSpPr/>
          <p:nvPr/>
        </p:nvSpPr>
        <p:spPr>
          <a:xfrm>
            <a:off x="2076464" y="2390433"/>
            <a:ext cx="3260700" cy="10062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35dae97a420_0_8"/>
          <p:cNvSpPr/>
          <p:nvPr/>
        </p:nvSpPr>
        <p:spPr>
          <a:xfrm>
            <a:off x="6751614" y="2390433"/>
            <a:ext cx="3260700" cy="10062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35dae97a420_0_8"/>
          <p:cNvSpPr/>
          <p:nvPr/>
        </p:nvSpPr>
        <p:spPr>
          <a:xfrm>
            <a:off x="6751614" y="4605583"/>
            <a:ext cx="3260700" cy="10062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35dae97a420_0_8"/>
          <p:cNvSpPr txBox="1"/>
          <p:nvPr/>
        </p:nvSpPr>
        <p:spPr>
          <a:xfrm>
            <a:off x="2070322" y="2670334"/>
            <a:ext cx="3273000" cy="400200"/>
          </a:xfrm>
          <a:prstGeom prst="rect">
            <a:avLst/>
          </a:prstGeom>
          <a:noFill/>
          <a:ln w="9525" cap="flat" cmpd="sng">
            <a:solidFill>
              <a:srgbClr val="3A3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1625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Spring Boot DevTools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44" name="Google Shape;144;g35dae97a420_0_8"/>
          <p:cNvSpPr txBox="1"/>
          <p:nvPr/>
        </p:nvSpPr>
        <p:spPr>
          <a:xfrm>
            <a:off x="2070322" y="4908584"/>
            <a:ext cx="3273000" cy="400200"/>
          </a:xfrm>
          <a:prstGeom prst="rect">
            <a:avLst/>
          </a:prstGeom>
          <a:noFill/>
          <a:ln w="9525" cap="flat" cmpd="sng">
            <a:solidFill>
              <a:srgbClr val="3A3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MySQL Driver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35dae97a420_0_8"/>
          <p:cNvSpPr txBox="1"/>
          <p:nvPr/>
        </p:nvSpPr>
        <p:spPr>
          <a:xfrm>
            <a:off x="6751622" y="2693434"/>
            <a:ext cx="3273000" cy="400200"/>
          </a:xfrm>
          <a:prstGeom prst="rect">
            <a:avLst/>
          </a:prstGeom>
          <a:noFill/>
          <a:ln w="9525" cap="flat" cmpd="sng">
            <a:solidFill>
              <a:srgbClr val="3A3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2000">
                <a:solidFill>
                  <a:schemeClr val="lt1"/>
                </a:solidFill>
              </a:rPr>
              <a:t>pring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Web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5dae97a420_0_8"/>
          <p:cNvSpPr txBox="1"/>
          <p:nvPr/>
        </p:nvSpPr>
        <p:spPr>
          <a:xfrm>
            <a:off x="6751622" y="4908584"/>
            <a:ext cx="3273000" cy="400200"/>
          </a:xfrm>
          <a:prstGeom prst="rect">
            <a:avLst/>
          </a:prstGeom>
          <a:noFill/>
          <a:ln w="9525" cap="flat" cmpd="sng">
            <a:solidFill>
              <a:srgbClr val="3A3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Spring Data JPA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35dae97a420_0_8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Dependencias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35dae97a420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35dae97a420_0_22"/>
          <p:cNvSpPr/>
          <p:nvPr/>
        </p:nvSpPr>
        <p:spPr>
          <a:xfrm>
            <a:off x="3656028" y="113040"/>
            <a:ext cx="4443300" cy="15483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Componentes</a:t>
            </a:r>
            <a:endParaRPr/>
          </a:p>
        </p:txBody>
      </p:sp>
      <p:sp>
        <p:nvSpPr>
          <p:cNvPr id="154" name="Google Shape;154;g35dae97a420_0_22"/>
          <p:cNvSpPr/>
          <p:nvPr/>
        </p:nvSpPr>
        <p:spPr>
          <a:xfrm>
            <a:off x="2076464" y="2390433"/>
            <a:ext cx="3260700" cy="10062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35dae97a420_0_22"/>
          <p:cNvSpPr/>
          <p:nvPr/>
        </p:nvSpPr>
        <p:spPr>
          <a:xfrm>
            <a:off x="2076464" y="4605583"/>
            <a:ext cx="3260700" cy="10062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35dae97a420_0_22"/>
          <p:cNvSpPr/>
          <p:nvPr/>
        </p:nvSpPr>
        <p:spPr>
          <a:xfrm>
            <a:off x="6751614" y="2390433"/>
            <a:ext cx="3260700" cy="10062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35dae97a420_0_22"/>
          <p:cNvSpPr/>
          <p:nvPr/>
        </p:nvSpPr>
        <p:spPr>
          <a:xfrm>
            <a:off x="6751614" y="4605583"/>
            <a:ext cx="3260700" cy="1006200"/>
          </a:xfrm>
          <a:prstGeom prst="roundRect">
            <a:avLst>
              <a:gd name="adj" fmla="val 16667"/>
            </a:avLst>
          </a:prstGeom>
          <a:solidFill>
            <a:srgbClr val="1E3245"/>
          </a:solidFill>
          <a:ln w="19050" cap="flat" cmpd="sng">
            <a:solidFill>
              <a:srgbClr val="4472C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35dae97a420_0_22"/>
          <p:cNvSpPr txBox="1"/>
          <p:nvPr/>
        </p:nvSpPr>
        <p:spPr>
          <a:xfrm>
            <a:off x="2070322" y="2670334"/>
            <a:ext cx="3273000" cy="400200"/>
          </a:xfrm>
          <a:prstGeom prst="rect">
            <a:avLst/>
          </a:prstGeom>
          <a:noFill/>
          <a:ln w="9525" cap="flat" cmpd="sng">
            <a:solidFill>
              <a:srgbClr val="3A3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1625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Controllers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59" name="Google Shape;159;g35dae97a420_0_22"/>
          <p:cNvSpPr txBox="1"/>
          <p:nvPr/>
        </p:nvSpPr>
        <p:spPr>
          <a:xfrm>
            <a:off x="6751622" y="2693434"/>
            <a:ext cx="3273000" cy="400200"/>
          </a:xfrm>
          <a:prstGeom prst="rect">
            <a:avLst/>
          </a:prstGeom>
          <a:noFill/>
          <a:ln w="9525" cap="flat" cmpd="sng">
            <a:solidFill>
              <a:srgbClr val="3A3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Entities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35dae97a420_0_22"/>
          <p:cNvSpPr txBox="1"/>
          <p:nvPr/>
        </p:nvSpPr>
        <p:spPr>
          <a:xfrm>
            <a:off x="2070322" y="4908584"/>
            <a:ext cx="3273000" cy="400200"/>
          </a:xfrm>
          <a:prstGeom prst="rect">
            <a:avLst/>
          </a:prstGeom>
          <a:noFill/>
          <a:ln w="9525" cap="flat" cmpd="sng">
            <a:solidFill>
              <a:srgbClr val="3A3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Repository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35dae97a420_0_22"/>
          <p:cNvSpPr txBox="1"/>
          <p:nvPr/>
        </p:nvSpPr>
        <p:spPr>
          <a:xfrm>
            <a:off x="6751622" y="4908584"/>
            <a:ext cx="3273000" cy="400200"/>
          </a:xfrm>
          <a:prstGeom prst="rect">
            <a:avLst/>
          </a:prstGeom>
          <a:noFill/>
          <a:ln w="9525" cap="flat" cmpd="sng">
            <a:solidFill>
              <a:srgbClr val="3A3A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Services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Office PowerPoint</Application>
  <PresentationFormat>Panorámica</PresentationFormat>
  <Paragraphs>53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Play</vt:lpstr>
      <vt:lpstr>Comic Sans MS</vt:lpstr>
      <vt:lpstr>Georgia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GABRIEL ISAAC AVENDANO CAMPOS</cp:lastModifiedBy>
  <cp:revision>1</cp:revision>
  <dcterms:created xsi:type="dcterms:W3CDTF">2025-04-03T23:12:28Z</dcterms:created>
  <dcterms:modified xsi:type="dcterms:W3CDTF">2025-05-28T16:02:32Z</dcterms:modified>
</cp:coreProperties>
</file>